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210 디딤고딕 070" panose="020B0604020202020204" charset="-127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210 디딤고딕 030 Bold" panose="020B0604020202020204" charset="-127"/>
      <p:regular r:id="rId16"/>
    </p:embeddedFont>
    <p:embeddedFont>
      <p:font typeface="210 디딤고딕 030" panose="020B0604020202020204" charset="-127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1.svg>
</file>

<file path=ppt/media/image13.svg>
</file>

<file path=ppt/media/image15.sv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16230600" cy="8229600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3" name="TextBox 3"/>
          <p:cNvSpPr txBox="1"/>
          <p:nvPr/>
        </p:nvSpPr>
        <p:spPr>
          <a:xfrm>
            <a:off x="1856880" y="3189519"/>
            <a:ext cx="14574240" cy="2968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26"/>
              </a:lnSpc>
            </a:pPr>
            <a:r>
              <a:rPr lang="en-US" sz="13026" dirty="0" err="1">
                <a:solidFill>
                  <a:srgbClr val="273755"/>
                </a:solidFill>
                <a:ea typeface="TDTD타이틀굴림 Bold"/>
              </a:rPr>
              <a:t>프로젝트</a:t>
            </a:r>
            <a:endParaRPr lang="en-US" sz="13026" dirty="0">
              <a:solidFill>
                <a:srgbClr val="273755"/>
              </a:solidFill>
              <a:ea typeface="TDTD타이틀굴림 Bold"/>
            </a:endParaRPr>
          </a:p>
          <a:p>
            <a:pPr algn="ctr">
              <a:lnSpc>
                <a:spcPts val="9999"/>
              </a:lnSpc>
            </a:pPr>
            <a:r>
              <a:rPr lang="en-US" sz="9999" dirty="0" err="1">
                <a:solidFill>
                  <a:srgbClr val="273755"/>
                </a:solidFill>
                <a:latin typeface="TDTD타이틀굴림 Bold"/>
              </a:rPr>
              <a:t>CodeSphere</a:t>
            </a:r>
            <a:endParaRPr lang="en-US" sz="9999" dirty="0">
              <a:solidFill>
                <a:srgbClr val="273755"/>
              </a:solidFill>
              <a:latin typeface="TDTD타이틀굴림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565547" y="7676577"/>
            <a:ext cx="915690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800" spc="140">
                <a:solidFill>
                  <a:srgbClr val="8AABCA"/>
                </a:solidFill>
                <a:ea typeface="210 디딤고딕 070 Bold"/>
              </a:rPr>
              <a:t>발표자 이혜성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65547" y="6663834"/>
            <a:ext cx="9156907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800" spc="140">
                <a:solidFill>
                  <a:srgbClr val="8AABCA"/>
                </a:solidFill>
                <a:latin typeface="210 디딤고딕 070 Bold"/>
              </a:rPr>
              <a:t>Team NULL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482799" y="-570566"/>
            <a:ext cx="14472848" cy="11428131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3" name="TextBox 3"/>
          <p:cNvSpPr txBox="1"/>
          <p:nvPr/>
        </p:nvSpPr>
        <p:spPr>
          <a:xfrm>
            <a:off x="5592959" y="3935730"/>
            <a:ext cx="7636056" cy="4053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5" lvl="1" indent="-334642" algn="just">
              <a:lnSpc>
                <a:spcPts val="464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ea typeface="210 디딤고딕 030"/>
              </a:rPr>
              <a:t>프로젝트 소개</a:t>
            </a:r>
          </a:p>
          <a:p>
            <a:pPr marL="669285" lvl="1" indent="-334642" algn="just">
              <a:lnSpc>
                <a:spcPts val="464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ea typeface="210 디딤고딕 030"/>
              </a:rPr>
              <a:t>서비스</a:t>
            </a:r>
          </a:p>
          <a:p>
            <a:pPr marL="669285" lvl="1" indent="-334642" algn="just">
              <a:lnSpc>
                <a:spcPts val="464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ea typeface="210 디딤고딕 030"/>
              </a:rPr>
              <a:t>프로젝트 목표</a:t>
            </a:r>
          </a:p>
          <a:p>
            <a:pPr marL="669285" lvl="1" indent="-334642" algn="just">
              <a:lnSpc>
                <a:spcPts val="464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ea typeface="210 디딤고딕 030"/>
              </a:rPr>
              <a:t>진행 사항</a:t>
            </a:r>
          </a:p>
          <a:p>
            <a:pPr marL="669285" lvl="1" indent="-334642" algn="just">
              <a:lnSpc>
                <a:spcPts val="464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ea typeface="210 디딤고딕 030"/>
              </a:rPr>
              <a:t>메인 페이지</a:t>
            </a:r>
          </a:p>
          <a:p>
            <a:pPr marL="669285" lvl="1" indent="-334642" algn="just">
              <a:lnSpc>
                <a:spcPts val="464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ea typeface="210 디딤고딕 030"/>
              </a:rPr>
              <a:t>질문</a:t>
            </a:r>
          </a:p>
          <a:p>
            <a:pPr marL="669285" lvl="1" indent="-334642" algn="just">
              <a:lnSpc>
                <a:spcPts val="4649"/>
              </a:lnSpc>
              <a:buFont typeface="Arial"/>
              <a:buChar char="•"/>
            </a:pPr>
            <a:r>
              <a:rPr lang="en-US" sz="3099">
                <a:solidFill>
                  <a:srgbClr val="000000"/>
                </a:solidFill>
                <a:ea typeface="210 디딤고딕 030"/>
              </a:rPr>
              <a:t>마무리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592959" y="1019175"/>
            <a:ext cx="1097229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273755"/>
                </a:solidFill>
                <a:ea typeface="TDTD타이틀굴림 Bold"/>
              </a:rPr>
              <a:t>프레젠테이션 개요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92959" y="2505397"/>
            <a:ext cx="9443125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8AABCA"/>
                </a:solidFill>
                <a:ea typeface="210 디딤고딕 070"/>
              </a:rPr>
              <a:t>오늘의 주제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482799" y="-570566"/>
            <a:ext cx="14472848" cy="11428131"/>
          </a:xfrm>
          <a:prstGeom prst="rect">
            <a:avLst/>
          </a:prstGeom>
          <a:solidFill>
            <a:srgbClr val="F9FC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600157" y="3429322"/>
            <a:ext cx="5087687" cy="493505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201699" y="1019497"/>
            <a:ext cx="1097229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273755"/>
                </a:solidFill>
                <a:ea typeface="TDTD타이틀굴림 Bold"/>
              </a:rPr>
              <a:t>프로젝트 소개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422438" y="2505397"/>
            <a:ext cx="9443125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8AABCA"/>
                </a:solidFill>
                <a:ea typeface="210 디딤고딕 070"/>
              </a:rPr>
              <a:t>저희의 프로젝트를 간략하게 다시 소개해드리겠습니다.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599381" y="357270"/>
            <a:ext cx="19486763" cy="10506032"/>
          </a:xfrm>
          <a:prstGeom prst="rect">
            <a:avLst/>
          </a:prstGeom>
          <a:solidFill>
            <a:srgbClr val="F9FC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125075" y="4574662"/>
            <a:ext cx="1533702" cy="15337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075744" y="4574662"/>
            <a:ext cx="1714039" cy="158120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8496625" y="4574662"/>
            <a:ext cx="1397207" cy="158120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1461090" y="4504220"/>
            <a:ext cx="1583727" cy="1604144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4749793" y="4504220"/>
            <a:ext cx="1583727" cy="1604144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828656" y="798393"/>
            <a:ext cx="12733146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endParaRPr dirty="0"/>
          </a:p>
          <a:p>
            <a:pPr algn="ctr">
              <a:lnSpc>
                <a:spcPts val="8400"/>
              </a:lnSpc>
            </a:pPr>
            <a:r>
              <a:rPr lang="en-US" sz="7000" dirty="0" err="1">
                <a:solidFill>
                  <a:srgbClr val="273755"/>
                </a:solidFill>
                <a:ea typeface="TDTD타이틀굴림 Bold"/>
              </a:rPr>
              <a:t>프로젝트</a:t>
            </a:r>
            <a:r>
              <a:rPr lang="en-US" sz="7000" dirty="0">
                <a:solidFill>
                  <a:srgbClr val="273755"/>
                </a:solidFill>
                <a:latin typeface="TDTD타이틀굴림 Bold"/>
              </a:rPr>
              <a:t> </a:t>
            </a:r>
            <a:r>
              <a:rPr lang="en-US" sz="7000" dirty="0" err="1">
                <a:solidFill>
                  <a:srgbClr val="273755"/>
                </a:solidFill>
                <a:latin typeface="TDTD타이틀굴림 Bold"/>
              </a:rPr>
              <a:t>서비스</a:t>
            </a:r>
            <a:endParaRPr lang="en-US" sz="7000" dirty="0">
              <a:solidFill>
                <a:srgbClr val="273755"/>
              </a:solidFill>
              <a:latin typeface="TDTD타이틀굴림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26313" y="6736236"/>
            <a:ext cx="2692710" cy="411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200">
                <a:solidFill>
                  <a:srgbClr val="273755"/>
                </a:solidFill>
                <a:ea typeface="210 디딤고딕 070"/>
              </a:rPr>
              <a:t>게시글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586408" y="6736236"/>
            <a:ext cx="2692710" cy="411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200">
                <a:solidFill>
                  <a:srgbClr val="273755"/>
                </a:solidFill>
                <a:ea typeface="210 디딤고딕 070"/>
              </a:rPr>
              <a:t>좋아요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746503" y="6736236"/>
            <a:ext cx="2692710" cy="411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200">
                <a:solidFill>
                  <a:srgbClr val="273755"/>
                </a:solidFill>
                <a:latin typeface="210 디딤고딕 070"/>
              </a:rPr>
              <a:t>#해시 태그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906599" y="6736236"/>
            <a:ext cx="2692710" cy="411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200">
                <a:solidFill>
                  <a:srgbClr val="273755"/>
                </a:solidFill>
                <a:ea typeface="210 디딤고딕 070"/>
              </a:rPr>
              <a:t>지속가능성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066694" y="6736236"/>
            <a:ext cx="2794993" cy="411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200">
                <a:solidFill>
                  <a:srgbClr val="273755"/>
                </a:solidFill>
                <a:ea typeface="210 디딤고딕 070"/>
              </a:rPr>
              <a:t>프로젝트 관리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62917" y="0"/>
            <a:ext cx="18450917" cy="10325061"/>
          </a:xfrm>
          <a:prstGeom prst="rect">
            <a:avLst/>
          </a:prstGeom>
          <a:solidFill>
            <a:srgbClr val="F9FC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226230" y="3611276"/>
            <a:ext cx="2870073" cy="41148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32104" y="5029549"/>
            <a:ext cx="5193377" cy="203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99"/>
              </a:lnSpc>
            </a:pP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메인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페이지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구성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및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디자인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-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완료</a:t>
            </a:r>
            <a:endParaRPr lang="en-US" sz="2199" dirty="0">
              <a:solidFill>
                <a:srgbClr val="273755"/>
              </a:solidFill>
              <a:ea typeface="210 디딤고딕 030"/>
            </a:endParaRPr>
          </a:p>
          <a:p>
            <a:pPr>
              <a:lnSpc>
                <a:spcPts val="3299"/>
              </a:lnSpc>
            </a:pPr>
            <a:endParaRPr lang="en-US" sz="2199" dirty="0">
              <a:solidFill>
                <a:srgbClr val="273755"/>
              </a:solidFill>
              <a:ea typeface="210 디딤고딕 030"/>
            </a:endParaRPr>
          </a:p>
          <a:p>
            <a:pPr>
              <a:lnSpc>
                <a:spcPts val="3299"/>
              </a:lnSpc>
            </a:pP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로그인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및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회원가입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기능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제작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및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오류수정</a:t>
            </a:r>
            <a:endParaRPr lang="en-US" sz="2199" dirty="0">
              <a:solidFill>
                <a:srgbClr val="273755"/>
              </a:solidFill>
              <a:ea typeface="210 디딤고딕 030"/>
            </a:endParaRPr>
          </a:p>
          <a:p>
            <a:pPr>
              <a:lnSpc>
                <a:spcPts val="3299"/>
              </a:lnSpc>
            </a:pPr>
            <a:endParaRPr lang="en-US" sz="2199" dirty="0">
              <a:solidFill>
                <a:srgbClr val="273755"/>
              </a:solidFill>
              <a:ea typeface="210 디딤고딕 030"/>
            </a:endParaRPr>
          </a:p>
          <a:p>
            <a:pPr marL="0" lvl="0" indent="0" algn="l">
              <a:lnSpc>
                <a:spcPts val="3299"/>
              </a:lnSpc>
              <a:spcBef>
                <a:spcPct val="0"/>
              </a:spcBef>
            </a:pP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이외의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개발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진행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및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오류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</a:t>
            </a:r>
            <a:r>
              <a:rPr lang="en-US" sz="2199" dirty="0" err="1">
                <a:solidFill>
                  <a:srgbClr val="273755"/>
                </a:solidFill>
                <a:ea typeface="210 디딤고딕 030"/>
              </a:rPr>
              <a:t>수정</a:t>
            </a:r>
            <a:r>
              <a:rPr lang="en-US" sz="2199" dirty="0">
                <a:solidFill>
                  <a:srgbClr val="273755"/>
                </a:solidFill>
                <a:ea typeface="210 디딤고딕 030"/>
              </a:rPr>
              <a:t> 중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32104" y="4173517"/>
            <a:ext cx="4369078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3199">
                <a:solidFill>
                  <a:srgbClr val="8AABCA"/>
                </a:solidFill>
                <a:ea typeface="210 디딤고딕 070 Bold"/>
              </a:rPr>
              <a:t>프론트엔드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445665" y="5029549"/>
            <a:ext cx="4051045" cy="121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99"/>
              </a:lnSpc>
            </a:pPr>
            <a:r>
              <a:rPr lang="en-US" sz="2199">
                <a:solidFill>
                  <a:srgbClr val="273755"/>
                </a:solidFill>
                <a:ea typeface="210 디딤고딕 030"/>
              </a:rPr>
              <a:t>로그인 &amp; 회원 가입 및 게시 CURD</a:t>
            </a:r>
          </a:p>
          <a:p>
            <a:pPr marL="0" lvl="0" indent="0" algn="l">
              <a:lnSpc>
                <a:spcPts val="3299"/>
              </a:lnSpc>
              <a:spcBef>
                <a:spcPct val="0"/>
              </a:spcBef>
            </a:pPr>
            <a:r>
              <a:rPr lang="en-US" sz="2199">
                <a:solidFill>
                  <a:srgbClr val="273755"/>
                </a:solidFill>
                <a:ea typeface="210 디딤고딕 030"/>
              </a:rPr>
              <a:t>기능 구현, 좋아요 기능 구현 및 랭킹 시스템 구현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445665" y="4173517"/>
            <a:ext cx="4369078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9"/>
              </a:lnSpc>
            </a:pPr>
            <a:r>
              <a:rPr lang="en-US" sz="3199">
                <a:solidFill>
                  <a:srgbClr val="8AABCA"/>
                </a:solidFill>
                <a:ea typeface="210 디딤고딕 070 Bold"/>
              </a:rPr>
              <a:t>백엔드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32104" y="1349963"/>
            <a:ext cx="12733146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273755"/>
                </a:solidFill>
                <a:ea typeface="TDTD타이틀굴림 Bold"/>
              </a:rPr>
              <a:t>진행 사항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261184" y="-384818"/>
            <a:ext cx="21104754" cy="11428131"/>
          </a:xfrm>
          <a:prstGeom prst="rect">
            <a:avLst/>
          </a:prstGeom>
          <a:solidFill>
            <a:srgbClr val="F9FC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548755" y="3061192"/>
            <a:ext cx="6377662" cy="453611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253895" y="1790700"/>
            <a:ext cx="5625274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7000">
                <a:solidFill>
                  <a:srgbClr val="273755"/>
                </a:solidFill>
                <a:latin typeface="TDTD타이틀굴림 Bold"/>
              </a:rPr>
              <a:t>NULL의 목표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53895" y="4648200"/>
            <a:ext cx="858586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3200">
                <a:solidFill>
                  <a:srgbClr val="8AABCA"/>
                </a:solidFill>
                <a:ea typeface="210 디딤고딕 070"/>
              </a:rPr>
              <a:t>버려지는 프로젝트들에서</a:t>
            </a:r>
          </a:p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8AABCA"/>
                </a:solidFill>
                <a:ea typeface="210 디딤고딕 070"/>
              </a:rPr>
              <a:t>가능성을 찾고 현재와 미래를 잇는</a:t>
            </a:r>
            <a:r>
              <a:rPr lang="en-US" sz="3200" u="none">
                <a:solidFill>
                  <a:srgbClr val="8AABCA"/>
                </a:solidFill>
                <a:latin typeface="210 디딤고딕 070"/>
              </a:rPr>
              <a:t> 프로젝트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53895" y="7353137"/>
            <a:ext cx="10617586" cy="8806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10"/>
              </a:lnSpc>
            </a:pPr>
            <a:r>
              <a:rPr lang="en-US" sz="2406">
                <a:solidFill>
                  <a:srgbClr val="273755"/>
                </a:solidFill>
                <a:ea typeface="210 디딤고딕 030"/>
              </a:rPr>
              <a:t>대부분의 상황에 활용하는 </a:t>
            </a:r>
            <a:r>
              <a:rPr lang="en-US" sz="2406">
                <a:solidFill>
                  <a:srgbClr val="273755"/>
                </a:solidFill>
                <a:latin typeface="210 디딤고딕 030 Bold"/>
              </a:rPr>
              <a:t>github</a:t>
            </a:r>
            <a:r>
              <a:rPr lang="en-US" sz="2406">
                <a:solidFill>
                  <a:srgbClr val="273755"/>
                </a:solidFill>
                <a:ea typeface="210 디딤고딕 030"/>
              </a:rPr>
              <a:t>과 </a:t>
            </a:r>
            <a:r>
              <a:rPr lang="en-US" sz="2406">
                <a:solidFill>
                  <a:srgbClr val="273755"/>
                </a:solidFill>
                <a:latin typeface="210 디딤고딕 030 Bold"/>
              </a:rPr>
              <a:t>reddit</a:t>
            </a:r>
            <a:r>
              <a:rPr lang="en-US" sz="2406">
                <a:solidFill>
                  <a:srgbClr val="273755"/>
                </a:solidFill>
                <a:ea typeface="210 디딤고딕 030"/>
              </a:rPr>
              <a:t>의 접근성을 고려하여 </a:t>
            </a:r>
          </a:p>
          <a:p>
            <a:pPr marL="0" lvl="0" indent="0" algn="l">
              <a:lnSpc>
                <a:spcPts val="3610"/>
              </a:lnSpc>
              <a:spcBef>
                <a:spcPct val="0"/>
              </a:spcBef>
            </a:pPr>
            <a:r>
              <a:rPr lang="en-US" sz="2406">
                <a:solidFill>
                  <a:srgbClr val="273755"/>
                </a:solidFill>
                <a:ea typeface="210 디딤고딕 030"/>
              </a:rPr>
              <a:t>모든 학생들이 보다 쉽고 부담없이 사용 가능한 개발자 커뮤니티를 만드는 것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AB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599381" y="357270"/>
            <a:ext cx="19486763" cy="10506032"/>
          </a:xfrm>
          <a:prstGeom prst="rect">
            <a:avLst/>
          </a:prstGeom>
          <a:solidFill>
            <a:srgbClr val="F9FC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876840" y="1867078"/>
            <a:ext cx="2534321" cy="253432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905505" y="5501960"/>
            <a:ext cx="1047699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73755"/>
                </a:solidFill>
                <a:ea typeface="TDTD타이틀굴림 Bold"/>
              </a:rPr>
              <a:t>메인 페이지 구성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7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12716" y="4012282"/>
            <a:ext cx="10462568" cy="3030655"/>
            <a:chOff x="0" y="0"/>
            <a:chExt cx="13950091" cy="4040873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13950091" cy="2955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400"/>
                </a:lnSpc>
              </a:pPr>
              <a:r>
                <a:rPr lang="en-US" sz="14500">
                  <a:solidFill>
                    <a:srgbClr val="F9FCFF"/>
                  </a:solidFill>
                  <a:ea typeface="TDTD타이틀굴림 Bold"/>
                </a:rPr>
                <a:t>질문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482826" y="3412223"/>
              <a:ext cx="10984438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12716" y="2814362"/>
            <a:ext cx="10462568" cy="4658275"/>
            <a:chOff x="0" y="0"/>
            <a:chExt cx="13950091" cy="6211034"/>
          </a:xfrm>
        </p:grpSpPr>
        <p:sp>
          <p:nvSpPr>
            <p:cNvPr id="3" name="TextBox 3"/>
            <p:cNvSpPr txBox="1"/>
            <p:nvPr/>
          </p:nvSpPr>
          <p:spPr>
            <a:xfrm>
              <a:off x="0" y="544625"/>
              <a:ext cx="13950091" cy="3397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019"/>
                </a:lnSpc>
              </a:pPr>
              <a:r>
                <a:rPr lang="en-US" sz="8349">
                  <a:solidFill>
                    <a:srgbClr val="273755"/>
                  </a:solidFill>
                  <a:ea typeface="TDTD타이틀굴림 Bold"/>
                </a:rPr>
                <a:t>이상 TEAM</a:t>
              </a:r>
            </a:p>
            <a:p>
              <a:pPr algn="ctr">
                <a:lnSpc>
                  <a:spcPts val="10020"/>
                </a:lnSpc>
              </a:pPr>
              <a:r>
                <a:rPr lang="en-US" sz="8350">
                  <a:solidFill>
                    <a:srgbClr val="273755"/>
                  </a:solidFill>
                  <a:latin typeface="TDTD타이틀굴림 Bold"/>
                </a:rPr>
                <a:t>NULL이였습니다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461922" y="5280406"/>
              <a:ext cx="10984438" cy="628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>
                  <a:solidFill>
                    <a:srgbClr val="8AABCA"/>
                  </a:solidFill>
                  <a:ea typeface="210 디딤고딕 070 Bold"/>
                </a:rPr>
                <a:t>감사합니다.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122</Words>
  <Application>Microsoft Office PowerPoint</Application>
  <PresentationFormat>사용자 지정</PresentationFormat>
  <Paragraphs>42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210 디딤고딕 070 Bold</vt:lpstr>
      <vt:lpstr>Arial</vt:lpstr>
      <vt:lpstr>210 디딤고딕 070</vt:lpstr>
      <vt:lpstr>Calibri</vt:lpstr>
      <vt:lpstr>210 디딤고딕 030 Bold</vt:lpstr>
      <vt:lpstr>TDTD타이틀굴림 Bold</vt:lpstr>
      <vt:lpstr>210 디딤고딕 030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NULL 프로젝트</dc:title>
  <cp:lastModifiedBy>김찬민</cp:lastModifiedBy>
  <cp:revision>4</cp:revision>
  <dcterms:created xsi:type="dcterms:W3CDTF">2006-08-16T00:00:00Z</dcterms:created>
  <dcterms:modified xsi:type="dcterms:W3CDTF">2023-05-25T08:42:45Z</dcterms:modified>
  <dc:identifier>DAFfMBMubV8</dc:identifier>
</cp:coreProperties>
</file>

<file path=docProps/thumbnail.jpeg>
</file>